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EF7D32-6322-4814-8634-18C85A88B670}" v="1" dt="2023-08-09T08:30:25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BEF7D32-6322-4814-8634-18C85A88B670}"/>
    <pc:docChg chg="custSel modSld">
      <pc:chgData name="Narelle Wheaton" userId="6e1b2b30-480e-4f91-806b-6735d5b9e446" providerId="ADAL" clId="{1BEF7D32-6322-4814-8634-18C85A88B670}" dt="2023-08-09T08:30:25.586" v="24"/>
      <pc:docMkLst>
        <pc:docMk/>
      </pc:docMkLst>
      <pc:sldChg chg="modSp mod">
        <pc:chgData name="Narelle Wheaton" userId="6e1b2b30-480e-4f91-806b-6735d5b9e446" providerId="ADAL" clId="{1BEF7D32-6322-4814-8634-18C85A88B670}" dt="2023-08-09T08:29:46.834" v="21" actId="27636"/>
        <pc:sldMkLst>
          <pc:docMk/>
          <pc:sldMk cId="541265608" sldId="256"/>
        </pc:sldMkLst>
        <pc:spChg chg="mod">
          <ac:chgData name="Narelle Wheaton" userId="6e1b2b30-480e-4f91-806b-6735d5b9e446" providerId="ADAL" clId="{1BEF7D32-6322-4814-8634-18C85A88B670}" dt="2023-08-09T08:29:46.834" v="21" actId="27636"/>
          <ac:spMkLst>
            <pc:docMk/>
            <pc:sldMk cId="541265608" sldId="256"/>
            <ac:spMk id="3" creationId="{083A945B-C8D4-48C0-9273-6A637B9158B0}"/>
          </ac:spMkLst>
        </pc:spChg>
      </pc:sldChg>
      <pc:sldChg chg="modSp mod">
        <pc:chgData name="Narelle Wheaton" userId="6e1b2b30-480e-4f91-806b-6735d5b9e446" providerId="ADAL" clId="{1BEF7D32-6322-4814-8634-18C85A88B670}" dt="2023-08-09T08:29:52.295" v="22" actId="1076"/>
        <pc:sldMkLst>
          <pc:docMk/>
          <pc:sldMk cId="1304113233" sldId="257"/>
        </pc:sldMkLst>
        <pc:spChg chg="mod">
          <ac:chgData name="Narelle Wheaton" userId="6e1b2b30-480e-4f91-806b-6735d5b9e446" providerId="ADAL" clId="{1BEF7D32-6322-4814-8634-18C85A88B670}" dt="2023-08-09T08:29:52.295" v="22" actId="1076"/>
          <ac:spMkLst>
            <pc:docMk/>
            <pc:sldMk cId="1304113233" sldId="257"/>
            <ac:spMk id="3" creationId="{083A945B-C8D4-48C0-9273-6A637B9158B0}"/>
          </ac:spMkLst>
        </pc:spChg>
      </pc:sldChg>
      <pc:sldChg chg="delSp mod">
        <pc:chgData name="Narelle Wheaton" userId="6e1b2b30-480e-4f91-806b-6735d5b9e446" providerId="ADAL" clId="{1BEF7D32-6322-4814-8634-18C85A88B670}" dt="2023-08-09T08:30:24.607" v="23" actId="21"/>
        <pc:sldMkLst>
          <pc:docMk/>
          <pc:sldMk cId="1328578654" sldId="260"/>
        </pc:sldMkLst>
        <pc:spChg chg="del">
          <ac:chgData name="Narelle Wheaton" userId="6e1b2b30-480e-4f91-806b-6735d5b9e446" providerId="ADAL" clId="{1BEF7D32-6322-4814-8634-18C85A88B670}" dt="2023-08-09T08:30:24.607" v="23" actId="21"/>
          <ac:spMkLst>
            <pc:docMk/>
            <pc:sldMk cId="1328578654" sldId="260"/>
            <ac:spMk id="2" creationId="{686A52B2-404C-453C-985E-6959DE407554}"/>
          </ac:spMkLst>
        </pc:spChg>
      </pc:sldChg>
      <pc:sldChg chg="addSp modSp">
        <pc:chgData name="Narelle Wheaton" userId="6e1b2b30-480e-4f91-806b-6735d5b9e446" providerId="ADAL" clId="{1BEF7D32-6322-4814-8634-18C85A88B670}" dt="2023-08-09T08:30:25.586" v="24"/>
        <pc:sldMkLst>
          <pc:docMk/>
          <pc:sldMk cId="1452103575" sldId="263"/>
        </pc:sldMkLst>
        <pc:spChg chg="add mod">
          <ac:chgData name="Narelle Wheaton" userId="6e1b2b30-480e-4f91-806b-6735d5b9e446" providerId="ADAL" clId="{1BEF7D32-6322-4814-8634-18C85A88B670}" dt="2023-08-09T08:30:25.586" v="24"/>
          <ac:spMkLst>
            <pc:docMk/>
            <pc:sldMk cId="1452103575" sldId="263"/>
            <ac:spMk id="2" creationId="{5DA0BFF8-E30B-45F8-226E-E694AA578D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F834F-C041-4356-9F19-43DD0AF0F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2D70F4-4D11-4AE6-A663-172F4D207A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990D8-A5ED-4744-A074-6ADF20290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D1BC25-DD17-46A0-9E0C-DA16E214E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DAF55-2540-4BA0-9F7B-574782F18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492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4EED4-795D-4683-873B-551B225DD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575407-2C94-4C8E-9EFC-98D1131C7F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BFB3F-FB51-4BE2-9A1C-FE840B679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A5F15-BCA8-4BB4-A0AF-A9CD6FCDF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99EB9-D785-4AA0-A7F6-AB19C70D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671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C86CAF-E47C-45A9-86CC-CF698A35C0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296B21-EEA4-4EB7-A9F4-39A6CBB52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B7CA4-D3AB-4812-9CD5-5EE19D49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20BE3-B9A0-419B-9F5D-534E202A5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E227-34C7-4F08-8EBA-D2DDE5558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842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49532-0451-4137-834F-453A7C295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54571-465D-43D7-B6E6-FFDF9076A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22D7EC-C21B-4CB8-89ED-3204CC4C8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C84B0-0F1E-4717-9C9A-ADBAC02E5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B6A3A-CBA6-435C-94F6-4BCA77BD9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47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D8536-C96F-4E85-A7D5-B1EDADCB7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8981BE-BEE9-44FE-AC92-396A7BAB9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E5BF77-6C21-492A-904A-53205CCD1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43ACC-BBAE-47BE-9CB0-4FCA5A5F2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0A932-FB75-44C1-865D-0B4754392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6340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BA4FD-C36A-4ACF-990F-EC47E0698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941E9-7026-48DE-8735-FAF09B7D5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0C0BB9-13B8-433A-B5D6-4837DF39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862F3B-20FD-4CE6-AE59-A7B2A9877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95C7F9-6EDC-4710-814C-3B9798BF8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2386A9-CD58-4D39-827B-1915CA227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0172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4B12D-DD32-45B2-871D-9CCEDE026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E4A07E-5708-47DB-A0A1-A1D490DDE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D7D0C8-D5A3-45A1-9A6E-E2BD53D1F8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A1C52E-2BF3-400E-9D00-850B335F4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1B695D-F8EF-41A3-8715-5EEC22FA38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FFECD5-E69F-4DFB-A34D-53381A998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26A426-545F-4EBF-BCFD-DA7C498E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056D08-5F83-4B3D-91ED-6A550F3E5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09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49B75-4772-4650-A9FC-90682CFC8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6BC910-9A94-45AC-8A51-7AA0DF3D0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4DE892-66B7-41E0-BC5A-3DE3DA87B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8612-E6CB-4B9B-BD63-C31DA1E72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356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A4A204-C219-4094-9709-F663D897B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FED18D-7383-45B7-99A8-1E90C40B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FDEE5-D3B6-44FB-9D48-D35188CC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447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582F3-9824-4479-B405-E91F3C667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7681A-FB46-458D-B80F-CC606A017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D83C2-C95B-40FD-A9F7-2217FA0689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455AFF-E958-4BCC-934D-89A8377DE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0EA77F-6DE2-47A1-9B3E-4B3873885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255F7-E0E6-4F8E-8C3F-ED15E48EA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87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E849E-A650-45C6-A535-6A6886E75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B509D5-9757-4A80-A4D1-076935F2ED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FA914D-34AD-4E06-A817-87D7A01C6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AB7985-8167-4C87-981F-F121CA8B8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9FA79-E859-40A0-8F02-E049C9CF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949356-C33A-4F6C-99D2-E731C838B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2786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9BB043-85EF-4E43-A5AB-D05AA5B29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9904-08C7-4F07-BA38-BABC4AA7B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507B6-AAF1-44A1-817B-92D4023A0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F3426-4DB5-4E70-9194-F6827D70D771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22D08-349B-45B4-810B-07D46E5972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D372A-09EB-4CEB-B652-E75555B163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A29AB-FC4A-4436-B5ED-8299A51ECE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441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080113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AU" sz="2000" dirty="0">
                <a:solidFill>
                  <a:schemeClr val="bg1"/>
                </a:solidFill>
              </a:rPr>
              <a:t>e 1</a:t>
            </a:r>
            <a:endParaRPr lang="en-AU" sz="2000" b="0" i="0" dirty="0">
              <a:solidFill>
                <a:schemeClr val="bg1"/>
              </a:solidFill>
              <a:effectLst/>
            </a:endParaRP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Does Jesus care when my heart is pained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Too deeply for mirth and song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the burdens press and the cares distress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 way grows weary and long</a:t>
            </a:r>
          </a:p>
        </p:txBody>
      </p:sp>
    </p:spTree>
    <p:extLst>
      <p:ext uri="{BB962C8B-B14F-4D97-AF65-F5344CB8AC3E}">
        <p14:creationId xmlns:p14="http://schemas.microsoft.com/office/powerpoint/2010/main" val="54126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4012"/>
            <a:ext cx="9144000" cy="36099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yes He cares I know He cares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heart is touched with my grief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the days are weary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long nights dreary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know my Saviour cares</a:t>
            </a:r>
          </a:p>
        </p:txBody>
      </p:sp>
    </p:spTree>
    <p:extLst>
      <p:ext uri="{BB962C8B-B14F-4D97-AF65-F5344CB8AC3E}">
        <p14:creationId xmlns:p14="http://schemas.microsoft.com/office/powerpoint/2010/main" val="130411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6385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Does Jesus care when my way is dark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a nameless dread and fear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the daylight fades into deep night shades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Does He care enough to be near</a:t>
            </a:r>
          </a:p>
        </p:txBody>
      </p:sp>
    </p:spTree>
    <p:extLst>
      <p:ext uri="{BB962C8B-B14F-4D97-AF65-F5344CB8AC3E}">
        <p14:creationId xmlns:p14="http://schemas.microsoft.com/office/powerpoint/2010/main" val="1250016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6099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yes He cares I know He cares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heart is touched with my grief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the days are weary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long nights dreary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know my Saviour cares</a:t>
            </a:r>
          </a:p>
        </p:txBody>
      </p:sp>
    </p:spTree>
    <p:extLst>
      <p:ext uri="{BB962C8B-B14F-4D97-AF65-F5344CB8AC3E}">
        <p14:creationId xmlns:p14="http://schemas.microsoft.com/office/powerpoint/2010/main" val="146025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0384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Does Jesus care when I've tried and failed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resist some temptation strong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for my deep grief I find no relief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Though my tears flow all the night long</a:t>
            </a:r>
          </a:p>
        </p:txBody>
      </p:sp>
    </p:spTree>
    <p:extLst>
      <p:ext uri="{BB962C8B-B14F-4D97-AF65-F5344CB8AC3E}">
        <p14:creationId xmlns:p14="http://schemas.microsoft.com/office/powerpoint/2010/main" val="571539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6099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yes He cares I know He cares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heart is touched with my grief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the days are weary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long nights dreary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know my Saviour cares</a:t>
            </a:r>
          </a:p>
        </p:txBody>
      </p:sp>
    </p:spTree>
    <p:extLst>
      <p:ext uri="{BB962C8B-B14F-4D97-AF65-F5344CB8AC3E}">
        <p14:creationId xmlns:p14="http://schemas.microsoft.com/office/powerpoint/2010/main" val="2083405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1146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Does Jesus care when I've said goodbye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the dearest on earth to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my sad heart aches till it nearly breaks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Is it aught to Him does He see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8578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A945B-C8D4-48C0-9273-6A637B915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6099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yes He cares I know He cares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heart is touched with my grief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the days are weary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long nights dreary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know my Saviour cares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A0BFF8-E30B-45F8-226E-E694AA578D0A}"/>
              </a:ext>
            </a:extLst>
          </p:cNvPr>
          <p:cNvSpPr/>
          <p:nvPr/>
        </p:nvSpPr>
        <p:spPr>
          <a:xfrm>
            <a:off x="314325" y="559031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3253100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Frank E.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Graeff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452103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308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2022-02-24T06:51:06Z</dcterms:created>
  <dcterms:modified xsi:type="dcterms:W3CDTF">2023-08-09T08:30:35Z</dcterms:modified>
</cp:coreProperties>
</file>